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75D05-5D03-4B27-A5A5-F42762A56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86AC83-0E98-48DB-A358-BA94F942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CFB46A-EB59-4955-8198-A3C1148EE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70D0-45CD-4ECA-9A87-993CAE05686B}" type="datetimeFigureOut">
              <a:rPr lang="ru-RU" smtClean="0"/>
              <a:t>05.11.2023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312961-6DCC-45BB-9D53-C16FCF6B5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EE84B3-1792-4D9C-9E0E-A6A76829C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463A-F960-4BDD-9EB2-8C2BFF841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927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B367C0-BEA1-4A25-B482-8529DABC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78B1B91-29A4-4A1C-A3C1-53C1D4C1B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A59D9B-A877-4B0C-9D93-4ED5C4DA4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70D0-45CD-4ECA-9A87-993CAE05686B}" type="datetimeFigureOut">
              <a:rPr lang="ru-RU" smtClean="0"/>
              <a:t>05.11.2023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260710-AD28-4514-8875-4A0AFEB7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E6876B-D2DD-4F66-BD14-B74FAA5D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463A-F960-4BDD-9EB2-8C2BFF841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182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AFFBE92-4558-4F55-A021-45A5BBA25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A288005-14F3-44CB-999A-F3D373010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AAD838-0071-47D1-8602-E40BFD83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70D0-45CD-4ECA-9A87-993CAE05686B}" type="datetimeFigureOut">
              <a:rPr lang="ru-RU" smtClean="0"/>
              <a:t>05.11.2023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47541D-FFAD-4866-AA68-84C9AD284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ECAEEF-4333-4DE6-8E22-61DD3414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463A-F960-4BDD-9EB2-8C2BFF841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64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E8AAD-4C12-43EF-866D-315EA924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6F3442-2216-4D9F-AE30-DD07B5B2D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1B8F04-04A4-4D4F-8F52-6616C632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70D0-45CD-4ECA-9A87-993CAE05686B}" type="datetimeFigureOut">
              <a:rPr lang="ru-RU" smtClean="0"/>
              <a:t>05.11.2023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0490F5-C091-47B3-BE1C-A858ACD5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659793-7D82-4FF4-893F-BB54FEE66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463A-F960-4BDD-9EB2-8C2BFF841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20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5632B-3564-4D78-9804-AA551EA3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78C005-EA52-4467-85F4-7E6F4063D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7D4693-1829-4460-8446-C032C1040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70D0-45CD-4ECA-9A87-993CAE05686B}" type="datetimeFigureOut">
              <a:rPr lang="ru-RU" smtClean="0"/>
              <a:t>05.11.2023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850E66-027A-49DA-9E95-233C9AC1D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133797-F030-4465-98E5-DC22F3A6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463A-F960-4BDD-9EB2-8C2BFF841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465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3C5CB1-36F0-45C2-8E28-2AE42BA2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55DD74-2AAF-4CA5-8825-FD5AE4AD2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0825D9-A907-4291-82D7-C74FA3431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F823F90-7570-42F2-9EE0-2875BD3D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70D0-45CD-4ECA-9A87-993CAE05686B}" type="datetimeFigureOut">
              <a:rPr lang="ru-RU" smtClean="0"/>
              <a:t>05.11.2023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BE78E1-9450-4D31-8B63-73B78134F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417397-CB74-448B-A6C3-11259705C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463A-F960-4BDD-9EB2-8C2BFF841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038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405AC-056E-427F-8631-DA02EBA3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6CD8CA-ACC9-4967-B157-3641172CD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DE7E44-6E06-4F15-8D8A-2D3C8D2C4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0AFAE3C-1B53-45DC-947D-9E537C0DA0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26E4159-A5D5-411A-966E-BEA491FA5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88CB495-BB27-49A1-9EEF-D5EB0273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70D0-45CD-4ECA-9A87-993CAE05686B}" type="datetimeFigureOut">
              <a:rPr lang="ru-RU" smtClean="0"/>
              <a:t>05.11.2023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0C0C664-BEB9-4175-BC40-9A7E1F6D3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4CC3794-F3A8-4179-94C3-68B8A143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463A-F960-4BDD-9EB2-8C2BFF841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389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22FF5-FB17-48F0-AE69-B5681E555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97698A7-CD4D-408D-BD10-FC0BD3C9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70D0-45CD-4ECA-9A87-993CAE05686B}" type="datetimeFigureOut">
              <a:rPr lang="ru-RU" smtClean="0"/>
              <a:t>05.11.2023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533655B-1375-43F3-AAF9-7B1F49C18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5A93EDE-C931-4D29-B21E-55362E35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463A-F960-4BDD-9EB2-8C2BFF841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87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2399CC7-C28E-4DF5-8561-89B2535A5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70D0-45CD-4ECA-9A87-993CAE05686B}" type="datetimeFigureOut">
              <a:rPr lang="ru-RU" smtClean="0"/>
              <a:t>05.11.2023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ADA6A0B-DE94-46D8-8660-3EC7C3993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D0B29D-DB2E-4E3A-8E6B-8C4FE920B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463A-F960-4BDD-9EB2-8C2BFF841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028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9A9885-8627-4C69-B8EE-5F09C473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F658DC-CCFD-4B44-9733-E3A47D632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2AA938-B6EF-4E0A-9BB1-D10213D98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6841F9-B4EA-47E8-AA73-F3445ED8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70D0-45CD-4ECA-9A87-993CAE05686B}" type="datetimeFigureOut">
              <a:rPr lang="ru-RU" smtClean="0"/>
              <a:t>05.11.2023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AC13DA-EF42-42CD-95B3-AC708028E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50FF4B-F7FA-4F93-859D-CF8FE0D71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463A-F960-4BDD-9EB2-8C2BFF841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017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5EE09-22A5-4042-8729-12B34D678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495D68-65DA-468B-B7F7-1596FFCB3E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207604-3801-468B-8468-9DD297621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09514D-5EEB-40E8-91B4-84DA4F64E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70D0-45CD-4ECA-9A87-993CAE05686B}" type="datetimeFigureOut">
              <a:rPr lang="ru-RU" smtClean="0"/>
              <a:t>05.11.2023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CBB58B-E585-4EE8-8FF6-9A9461E7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0B850F-BE1A-4DEE-9ED3-7383CAA6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463A-F960-4BDD-9EB2-8C2BFF841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58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606339-A48A-41A4-8C23-6CA9407C8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EA2D02-738F-4E13-994E-4144BF055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209EBB-57B0-401E-B169-4DE47B018F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970D0-45CD-4ECA-9A87-993CAE05686B}" type="datetimeFigureOut">
              <a:rPr lang="ru-RU" smtClean="0"/>
              <a:t>05.11.2023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7878B4-B4BB-429A-8A9B-2F18E1F15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48041B-9402-4F24-AF14-B1D17650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C463A-F960-4BDD-9EB2-8C2BFF841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57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EE7323-07F4-498B-9F2B-404238298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00" t="22345" r="28808" b="134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61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6ECA70-5CFB-4359-8957-D348DD950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45" t="23988" r="28809" b="9108"/>
          <a:stretch/>
        </p:blipFill>
        <p:spPr>
          <a:xfrm>
            <a:off x="196948" y="225083"/>
            <a:ext cx="11718387" cy="628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14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BDEB9E-5445-4955-9C64-11799198E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5" t="23988" r="28461" b="7056"/>
          <a:stretch/>
        </p:blipFill>
        <p:spPr>
          <a:xfrm>
            <a:off x="126609" y="225083"/>
            <a:ext cx="11746523" cy="63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B96C10-9ED3-47AB-9BCD-7422DC00D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49" t="23783" r="28169" b="6850"/>
          <a:stretch/>
        </p:blipFill>
        <p:spPr>
          <a:xfrm>
            <a:off x="98474" y="112542"/>
            <a:ext cx="11957538" cy="655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7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5C83DE-C754-4CB8-8A5F-8790BDC94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24" t="24397" r="27999" b="7056"/>
          <a:stretch/>
        </p:blipFill>
        <p:spPr>
          <a:xfrm>
            <a:off x="281354" y="182880"/>
            <a:ext cx="11619914" cy="64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2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14442A-6812-423D-943D-C593EAC24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85" t="23987" r="27077" b="7466"/>
          <a:stretch/>
        </p:blipFill>
        <p:spPr>
          <a:xfrm>
            <a:off x="0" y="112542"/>
            <a:ext cx="12192000" cy="674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09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258AD5-DACE-48DF-ACA8-B6AA13A00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61" t="23166" r="27538" b="7056"/>
          <a:stretch/>
        </p:blipFill>
        <p:spPr>
          <a:xfrm>
            <a:off x="211016" y="126609"/>
            <a:ext cx="11980984" cy="64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4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BAC296-71D7-4FB6-9C6B-740BBE0E1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46" t="22961" r="28115" b="787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33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09DAF4-0E2B-4D68-A508-D34DA271A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69" t="22961" r="28115" b="6235"/>
          <a:stretch/>
        </p:blipFill>
        <p:spPr>
          <a:xfrm>
            <a:off x="84406" y="0"/>
            <a:ext cx="12107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58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A7C549-1940-443D-99BE-AF0ED60A0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69" t="24193" r="28577" b="6440"/>
          <a:stretch/>
        </p:blipFill>
        <p:spPr>
          <a:xfrm>
            <a:off x="126608" y="295422"/>
            <a:ext cx="11943471" cy="656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18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244060-2E22-492C-A02E-6256CB9FA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6" t="24603" r="28115" b="6645"/>
          <a:stretch/>
        </p:blipFill>
        <p:spPr>
          <a:xfrm>
            <a:off x="126609" y="182881"/>
            <a:ext cx="12065391" cy="64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77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4CEC0B-40B7-4040-A676-E934A610E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46" t="23601" r="27770" b="7853"/>
          <a:stretch/>
        </p:blipFill>
        <p:spPr>
          <a:xfrm>
            <a:off x="239152" y="168812"/>
            <a:ext cx="11830928" cy="641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2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F2CD4F-2AE3-41F3-9E0E-108C928DC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85" t="24603" r="29039" b="9314"/>
          <a:stretch/>
        </p:blipFill>
        <p:spPr>
          <a:xfrm>
            <a:off x="112542" y="168812"/>
            <a:ext cx="11929403" cy="651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00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AF3D1E-72BD-4690-AB3B-E494C5A75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1" t="23988" r="28692" b="6851"/>
          <a:stretch/>
        </p:blipFill>
        <p:spPr>
          <a:xfrm>
            <a:off x="182880" y="239151"/>
            <a:ext cx="11816862" cy="635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77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7777AA-1E7F-4700-999E-FFEC25D4E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0" t="22551" r="28692" b="7465"/>
          <a:stretch/>
        </p:blipFill>
        <p:spPr>
          <a:xfrm>
            <a:off x="98473" y="-1"/>
            <a:ext cx="11816861" cy="661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344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Широкоэкранный</PresentationFormat>
  <Paragraphs>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Денис</dc:creator>
  <cp:lastModifiedBy>Денис</cp:lastModifiedBy>
  <cp:revision>3</cp:revision>
  <dcterms:created xsi:type="dcterms:W3CDTF">2023-11-05T12:58:30Z</dcterms:created>
  <dcterms:modified xsi:type="dcterms:W3CDTF">2023-11-05T13:26:13Z</dcterms:modified>
</cp:coreProperties>
</file>